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94" autoAdjust="0"/>
    <p:restoredTop sz="91425" autoAdjust="0"/>
  </p:normalViewPr>
  <p:slideViewPr>
    <p:cSldViewPr snapToGrid="0">
      <p:cViewPr varScale="1">
        <p:scale>
          <a:sx n="97" d="100"/>
          <a:sy n="97" d="100"/>
        </p:scale>
        <p:origin x="1512" y="78"/>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show you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10</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dirty="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 2 for each algorithm</a:t>
            </a:r>
          </a:p>
          <a:p>
            <a:pPr marL="514350" indent="-514350">
              <a:buAutoNum type="arabicPeriod"/>
            </a:pPr>
            <a:r>
              <a:rPr lang="en-US" sz="2400" dirty="0"/>
              <a:t>Dump data to CSV</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007307" y="242654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984175" y="364923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007305" y="501399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390732" y="302407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390732" y="414449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546394" y="519904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7698510" y="272727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546396" y="272531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546394" y="5469938"/>
            <a:ext cx="387024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1923127" y="364628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2853761" y="364628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3888251" y="365163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4802241" y="364484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5725218" y="363577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329684" y="302407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299981" y="302407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3776852" y="302407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3776852" y="302407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3776852" y="302407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329684" y="414504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299981" y="414504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3776850" y="415039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3776850" y="414360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3776850" y="413453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graph data structure.</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rPr>
              <a:t>www.programiz.com/dsa/greedy-algorithm/</a:t>
            </a: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870</TotalTime>
  <Words>2280</Words>
  <Application>Microsoft Office PowerPoint</Application>
  <PresentationFormat>Widescreen</PresentationFormat>
  <Paragraphs>180</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19</cp:revision>
  <dcterms:created xsi:type="dcterms:W3CDTF">2023-02-09T00:02:31Z</dcterms:created>
  <dcterms:modified xsi:type="dcterms:W3CDTF">2023-02-18T20:40:52Z</dcterms:modified>
</cp:coreProperties>
</file>

<file path=docProps/thumbnail.jpeg>
</file>